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300" r:id="rId4"/>
    <p:sldId id="299" r:id="rId5"/>
    <p:sldId id="263" r:id="rId6"/>
    <p:sldId id="266" r:id="rId7"/>
    <p:sldId id="302" r:id="rId8"/>
    <p:sldId id="288" r:id="rId9"/>
    <p:sldId id="304" r:id="rId10"/>
    <p:sldId id="305" r:id="rId11"/>
    <p:sldId id="306" r:id="rId12"/>
    <p:sldId id="303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D461-3C3E-4FF6-9386-DA9E229B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18509-933F-4286-A4EF-30A3A6FA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96CB-561B-48CE-A4CB-334A4736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9CCF-3EAD-482E-9B56-507FFCD3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E84F-C9FA-4690-B379-C7893BB7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00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987E-0991-4FB7-813B-27EA2DBC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1BBB3-427F-42D1-AEF5-D3A7AFCD5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5A61-3C0C-48E1-842A-50EAF446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2AC7-23FB-49DE-A63C-2F2D1959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3CE60-9324-46E8-8202-B9D502A5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4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04927-C462-4903-9AB1-503B52A11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634F1-42D4-4352-A48D-CCBAAC2F5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1BE7-8BCA-47C4-AE33-4A8608A3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E3E9-53F3-4D4A-A159-57F906F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49296-B2D2-4BA5-83D5-3FB7899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8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96BD-5728-442E-BDE7-3F29AEF5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657E-2B0B-4614-9751-7ED3F25F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AF1F9-5C31-48F8-BE88-B426516F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BFDF-0908-4AD7-ACCC-DCE3677A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1BA24-A41F-470C-8A35-5519EE9A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1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32B1-234F-48C1-91BB-CD7570B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CB64-9FA6-4EAD-AD38-1044141D0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58E1-06F3-4B27-B858-A0636781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20C8-E269-452C-AE1C-B9127E24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F3D8E-97C8-4945-AB77-85F93BAA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3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B82A-E90D-4AF1-BCD5-25E3012E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5AC9-D776-41CC-8C13-655CEC41C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817AE-41AF-45AC-A407-4D60E3CAD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A9F3E-529B-49F0-B7C0-C55D1033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2AB9-4CDA-480D-A817-120632E6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FBEC-F4E8-46C5-96C4-A6D8FFEB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5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5DC1-F5DF-460C-A97C-E6EB9D96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72A03-5D3C-4FF3-A443-1AF691F1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FC023-1AC1-489A-858A-15FBDD3D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B8B0-BC3A-45C5-BFFB-6AC669B8E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49D43-6AA8-424F-AE9B-376B0F2BA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B1F18-295C-4EF3-B737-B02617C2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D4300-062D-4401-A3C5-83615068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525EE-EEC4-44F1-BB21-8DC82635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6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6D7-3696-4AD3-8FD9-6DD25BB1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2E59F-E412-4A86-949A-B2663A6D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537CD-52FF-471F-9601-BEB51655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DC905-E935-4F3C-AC00-453BB268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2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A51BC-916A-4444-A3B5-1E5481FB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CF013-8744-400B-B787-5C9573C0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E135-A9A0-4114-909C-2D2FA967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2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480B-FF14-46E7-8E3F-8563B783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D2F1-4D33-4341-9B32-393CF1A22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A5F8-E0B3-4E25-8E60-A28EC5DC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92EA9-DE6C-4289-9FBE-4739A4E9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35350-568B-402C-B26A-88E8ADB8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5C3C-89EF-42D8-98FC-3F27CEEA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3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70D9-06DD-43FA-BD9A-62BB248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59323-9F98-408C-BF3E-732697266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4E74A-01E6-4038-A72B-77BCFAD9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98CBD-9473-4787-B0D9-CE619626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E80F-B6EE-4584-80A2-20EF06D9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188A0-55F6-451A-81F7-F188CE7D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44259-AD47-4B1A-9932-604FB44C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48F92-AEE3-4803-A353-6219310DC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2CCD-AB71-499D-9EE6-D37472D6A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9FA9A-A757-4F59-93C9-EAE2979DB3FA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F4A48-E0E6-4E88-BB7D-EE9AAF4D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3D00-37B2-468C-A794-AD3F88D91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rashmipanda@iiitranchi.ac.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7590-B958-4484-85D9-D5D8986D3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84969"/>
            <a:ext cx="7766936" cy="786772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Naukri FastForward Privilege </a:t>
            </a:r>
            <a:b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Report Generation App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ADB3F9-2B62-430B-BAC5-470AD9F2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5" name="Picture 7">
            <a:extLst>
              <a:ext uri="{FF2B5EF4-FFF2-40B4-BE49-F238E27FC236}">
                <a16:creationId xmlns:a16="http://schemas.microsoft.com/office/drawing/2014/main" id="{1075180F-CEE2-424F-A4E4-A66000C9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36" y="4498719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0743AE8-FE7D-450E-B2B8-54E93A17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10" y="5803644"/>
            <a:ext cx="5999429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INDIAN INSTITUTE OF INFORMATION TECHNOLOGY, RANCHI 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                              (An Institution of National importance under act of Parliament)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(Ranchi - 834010), Jharkhand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85F58-0424-4412-9109-198759C1F0C7}"/>
              </a:ext>
            </a:extLst>
          </p:cNvPr>
          <p:cNvSpPr txBox="1"/>
          <p:nvPr/>
        </p:nvSpPr>
        <p:spPr>
          <a:xfrm>
            <a:off x="2915212" y="1386870"/>
            <a:ext cx="656372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by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Prithwiraj Samanta</a:t>
            </a:r>
            <a:endParaRPr lang="en-IN" sz="2400" b="1" i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Under the </a:t>
            </a:r>
            <a:r>
              <a:rPr lang="en-IN" b="1" i="1" dirty="0"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supervision</a:t>
            </a: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Dr. Rashmi Panda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3DB77-4398-4A5D-A641-E847017ADC49}"/>
              </a:ext>
            </a:extLst>
          </p:cNvPr>
          <p:cNvSpPr txBox="1"/>
          <p:nvPr/>
        </p:nvSpPr>
        <p:spPr>
          <a:xfrm>
            <a:off x="3148318" y="391892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Computer Science and Engineering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97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14FA6F-C0A6-4A31-9E81-48E950A0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4" y="1956437"/>
            <a:ext cx="8944823" cy="43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39684-1117-467B-A889-1FA0979B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56" y="1863960"/>
            <a:ext cx="8639288" cy="45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 and Analysis 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DB0E3-1F2A-48FC-96C7-820C1EE1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226" y="2008838"/>
            <a:ext cx="1734961" cy="375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7AB34-5A60-4F6A-B16E-5DEDFF52C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57" y="1988200"/>
            <a:ext cx="1734961" cy="375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C2752-6733-4E80-B9AB-46BDCFAD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97" y="2103196"/>
            <a:ext cx="1691359" cy="3660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012DAB-646D-4360-833E-2AA70D957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67" y="2103197"/>
            <a:ext cx="1691360" cy="3660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A73AF-6D1C-4B96-BB8B-40E1BE250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38" y="2103198"/>
            <a:ext cx="1691359" cy="3660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41E490-B5F7-40AB-8F83-EEA380FEC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6" y="2103197"/>
            <a:ext cx="1691359" cy="36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Created a Techminis Widget in iOS App capable of showing trending newsfeed.</a:t>
            </a:r>
          </a:p>
          <a:p>
            <a:r>
              <a:rPr lang="en-IN" dirty="0"/>
              <a:t>Integrated Flutter App into iOS App as a module.</a:t>
            </a:r>
          </a:p>
          <a:p>
            <a:r>
              <a:rPr lang="en-IN" dirty="0"/>
              <a:t>Added more Features and APIs into Flutter App.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170"/>
              </a:spcBef>
              <a:buNone/>
              <a:tabLst>
                <a:tab pos="842645" algn="l"/>
                <a:tab pos="843280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IN" dirty="0"/>
              <a:t>Reducing loading time, and fallback contents of FF App</a:t>
            </a:r>
          </a:p>
          <a:p>
            <a:r>
              <a:rPr lang="en-IN" dirty="0"/>
              <a:t>Adding more widgets related to Content-Feed of iOS App</a:t>
            </a:r>
          </a:p>
          <a:p>
            <a:r>
              <a:rPr lang="en-IN" dirty="0"/>
              <a:t>Adding more advanced feedback option for Content-Feed</a:t>
            </a:r>
          </a:p>
          <a:p>
            <a:r>
              <a:rPr lang="en-IN" dirty="0"/>
              <a:t>Building and Publishing App to Apple App Store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3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Details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B3937E-4047-46DC-95D5-8E9BD785C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30920"/>
              </p:ext>
            </p:extLst>
          </p:nvPr>
        </p:nvGraphicFramePr>
        <p:xfrm>
          <a:off x="838199" y="1738732"/>
          <a:ext cx="10515599" cy="444500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95901">
                  <a:extLst>
                    <a:ext uri="{9D8B030D-6E8A-4147-A177-3AD203B41FA5}">
                      <a16:colId xmlns:a16="http://schemas.microsoft.com/office/drawing/2014/main" val="3115882406"/>
                    </a:ext>
                  </a:extLst>
                </a:gridCol>
                <a:gridCol w="4179841">
                  <a:extLst>
                    <a:ext uri="{9D8B030D-6E8A-4147-A177-3AD203B41FA5}">
                      <a16:colId xmlns:a16="http://schemas.microsoft.com/office/drawing/2014/main" val="2816855220"/>
                    </a:ext>
                  </a:extLst>
                </a:gridCol>
                <a:gridCol w="1891928">
                  <a:extLst>
                    <a:ext uri="{9D8B030D-6E8A-4147-A177-3AD203B41FA5}">
                      <a16:colId xmlns:a16="http://schemas.microsoft.com/office/drawing/2014/main" val="1661400861"/>
                    </a:ext>
                  </a:extLst>
                </a:gridCol>
                <a:gridCol w="1847929">
                  <a:extLst>
                    <a:ext uri="{9D8B030D-6E8A-4147-A177-3AD203B41FA5}">
                      <a16:colId xmlns:a16="http://schemas.microsoft.com/office/drawing/2014/main" val="3420168107"/>
                    </a:ext>
                  </a:extLst>
                </a:gridCol>
              </a:tblGrid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Student Details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3378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PRITHWIRAJ SAMANTA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9214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Registration Number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2018UGCS002R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Roll No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CSE/02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603982660"/>
                  </a:ext>
                </a:extLst>
              </a:tr>
              <a:tr h="258446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psamanta.btech.cs18@iiitranchi.ac.in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6204570243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489193433"/>
                  </a:ext>
                </a:extLst>
              </a:tr>
              <a:tr h="203549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201389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56349"/>
                  </a:ext>
                </a:extLst>
              </a:tr>
              <a:tr h="207250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Project Title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FastForward Privilege Report Generation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98932"/>
                  </a:ext>
                </a:extLst>
              </a:tr>
              <a:tr h="358987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Duration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 months (approx.)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Date of reporting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3 Jan 2022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62302574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58465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7737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InfoEdge India Limited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19556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Software Development Intern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4108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postal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 Edge (India) Limited, B - 8, Sector - 132, Noida - 201304, India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1930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Website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>
                          <a:effectLst/>
                        </a:rPr>
                        <a:t>http:</a:t>
                      </a:r>
                      <a:r>
                        <a:rPr lang="en-IN" sz="900">
                          <a:effectLst/>
                        </a:rPr>
                        <a:t>//</a:t>
                      </a:r>
                      <a:r>
                        <a:rPr lang="en-IN" sz="1100">
                          <a:effectLst/>
                        </a:rPr>
                        <a:t>www.infoedge.in</a:t>
                      </a:r>
                      <a:r>
                        <a:rPr lang="en-IN" sz="900">
                          <a:effectLst/>
                        </a:rPr>
                        <a:t>/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4316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93742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830233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Dr Rashmi Panda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81780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Assistant Professor (ECE Department)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35403"/>
                  </a:ext>
                </a:extLst>
              </a:tr>
              <a:tr h="255979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contact address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IIIT Ranchi, Science and Technology Campus, Namkum, Ranchi - 834010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4342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 u="none" strike="noStrike">
                          <a:effectLst/>
                          <a:hlinkClick r:id="rId2"/>
                        </a:rPr>
                        <a:t>rashmipanda@iiitranchi.ac.in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9861144096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2676589107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4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CFCFA-9257-4794-B982-519B11C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Introduction               ………………………………………………………..   4</a:t>
            </a:r>
          </a:p>
          <a:p>
            <a:pPr marL="0" indent="0">
              <a:buNone/>
            </a:pPr>
            <a:r>
              <a:rPr lang="en-IN" b="1" dirty="0"/>
              <a:t>Motivation                  ………………………………………………………..   5</a:t>
            </a:r>
          </a:p>
          <a:p>
            <a:pPr marL="0" indent="0">
              <a:buNone/>
            </a:pPr>
            <a:r>
              <a:rPr lang="en-IN" b="1" dirty="0"/>
              <a:t>Methodology              ………………………………………………………..   6</a:t>
            </a:r>
          </a:p>
          <a:p>
            <a:pPr marL="0" indent="0">
              <a:buNone/>
            </a:pPr>
            <a:r>
              <a:rPr lang="en-IN" b="1" dirty="0"/>
              <a:t>Implementation         ………………………………………………………..   9</a:t>
            </a:r>
          </a:p>
          <a:p>
            <a:pPr marL="0" indent="0">
              <a:buNone/>
            </a:pPr>
            <a:r>
              <a:rPr lang="en-IN" b="1" dirty="0"/>
              <a:t>Result and Analysis   ………………………………………………………..  17</a:t>
            </a:r>
          </a:p>
          <a:p>
            <a:pPr marL="0" indent="0">
              <a:buNone/>
            </a:pPr>
            <a:r>
              <a:rPr lang="en-IN" b="1" dirty="0"/>
              <a:t>Conclusion                  ………………………………………………………..  18</a:t>
            </a:r>
          </a:p>
          <a:p>
            <a:pPr marL="0" indent="0">
              <a:buNone/>
            </a:pPr>
            <a:r>
              <a:rPr lang="en-IN" b="1" dirty="0"/>
              <a:t>Future Work               ………………………………………………………..  19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App Demonstration during presentation of Result and Analysis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0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DBD8-D8BE-48A8-B81C-552DBC0F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Naukri.com is a platform for assisting both Jobseekers and Recruiters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At, Naukri App development team, we create different Apps for the same.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 am working on two App for in this internship – 1) Naukri FastForward Privilege report generator, 2) IOS Naukri Jobseeker App (Main App)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is a team which deals with premium services to enhance and speed up job search process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6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Motivation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IOS Naukri Jobseeker App helps user to find new jobs and connect with the recruiter without any fee.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Content Feed is important part of many apps, it helps the user to ease their stress the looking for a job.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There are many Apps like LinkedIn which is promoting different non-professional contents in their services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Privilege Report Generator App, as the name suggest generates a PDF, after collecting statistical data from different sources 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It allows user to get live-statistics on the go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4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 working on the IOS App, Scrum Development model is  followed, and for FF Privilege Report I am following given Timetable.</a:t>
            </a:r>
          </a:p>
          <a:p>
            <a:r>
              <a:rPr lang="en-IN" dirty="0"/>
              <a:t>Task is assigned by mentor, which have deadline of 7/14 days. A number of task can be assigned at once with same deadline.</a:t>
            </a:r>
          </a:p>
          <a:p>
            <a:r>
              <a:rPr lang="en-IN" dirty="0"/>
              <a:t>If the task is related to GUI, then my work involves identifying, and breaking down into small reusable components, creating GUI, writing communication, data formatting, and UI rendering logic.</a:t>
            </a:r>
          </a:p>
          <a:p>
            <a:r>
              <a:rPr lang="en-IN" dirty="0"/>
              <a:t>If the task is not related to GUI, then my work involves directly writing the logic.</a:t>
            </a:r>
          </a:p>
        </p:txBody>
      </p:sp>
    </p:spTree>
    <p:extLst>
      <p:ext uri="{BB962C8B-B14F-4D97-AF65-F5344CB8AC3E}">
        <p14:creationId xmlns:p14="http://schemas.microsoft.com/office/powerpoint/2010/main" val="68404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60DDE4E-3132-41F3-9814-8A67B0546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718983"/>
              </p:ext>
            </p:extLst>
          </p:nvPr>
        </p:nvGraphicFramePr>
        <p:xfrm>
          <a:off x="838200" y="1825625"/>
          <a:ext cx="10515600" cy="40855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59305">
                  <a:extLst>
                    <a:ext uri="{9D8B030D-6E8A-4147-A177-3AD203B41FA5}">
                      <a16:colId xmlns:a16="http://schemas.microsoft.com/office/drawing/2014/main" val="2088411638"/>
                    </a:ext>
                  </a:extLst>
                </a:gridCol>
                <a:gridCol w="4156295">
                  <a:extLst>
                    <a:ext uri="{9D8B030D-6E8A-4147-A177-3AD203B41FA5}">
                      <a16:colId xmlns:a16="http://schemas.microsoft.com/office/drawing/2014/main" val="174467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Time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App Architecture Design, Setting Up Databases and Logics for Themes, introduction session with all businesses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Jan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Navigators and Tabs, GUI of Login, Preload, WebView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15</a:t>
                      </a:r>
                      <a:r>
                        <a:rPr lang="en-IN" baseline="30000" dirty="0"/>
                        <a:t>th </a:t>
                      </a:r>
                      <a:r>
                        <a:rPr lang="en-IN" dirty="0"/>
                        <a:t>Jan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PDF Engine using Maths and Graphic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Feb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1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GUI of all tabs of Report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- 28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7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Animations, and optimizations for Chrome and Android, Deep Linking and 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32968"/>
                  </a:ext>
                </a:extLst>
              </a:tr>
              <a:tr h="580384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Content Feed Component GUI, API Integration of FF Report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7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Database Logic | CTA | UBA of Content Feeds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April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Integration of FF App into iOS App | API Integration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 - 30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7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9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Animations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Optimization of Chrome and Android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Deep Linking</a:t>
            </a:r>
          </a:p>
          <a:p>
            <a:pPr>
              <a:buFontTx/>
              <a:buChar char="-"/>
            </a:pPr>
            <a:r>
              <a:rPr lang="en-IN" sz="1800" dirty="0"/>
              <a:t>It allows one to open any tab or page of the app using links or from other apps</a:t>
            </a:r>
          </a:p>
          <a:p>
            <a:r>
              <a:rPr lang="en-IN" b="1" dirty="0"/>
              <a:t>Notification</a:t>
            </a:r>
          </a:p>
          <a:p>
            <a:pPr marL="0" indent="0">
              <a:buNone/>
            </a:pPr>
            <a:r>
              <a:rPr lang="en-IN" sz="1800" dirty="0"/>
              <a:t>-  Added notification (Instant and Scheduled) feature for both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44883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API Integration of FF Report App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Content Feed Component GUI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Database Logic | CTA | UBA of Content Feeds</a:t>
            </a:r>
          </a:p>
          <a:p>
            <a:pPr>
              <a:buFontTx/>
              <a:buChar char="-"/>
            </a:pPr>
            <a:r>
              <a:rPr lang="en-IN" sz="1800" dirty="0"/>
              <a:t>Content-Feed widget for displaying content related to technology</a:t>
            </a:r>
          </a:p>
          <a:p>
            <a:pPr>
              <a:buFontTx/>
              <a:buChar char="-"/>
            </a:pPr>
            <a:r>
              <a:rPr lang="en-IN" sz="1800" dirty="0"/>
              <a:t>Fetch data from API, Store in local database, Send UBA, Track user actions, User feedbacks</a:t>
            </a:r>
          </a:p>
          <a:p>
            <a:r>
              <a:rPr lang="en-IN" b="1" dirty="0"/>
              <a:t>Integration of FF App into iOS APP | API Integration</a:t>
            </a:r>
          </a:p>
          <a:p>
            <a:pPr marL="0" indent="0">
              <a:buNone/>
            </a:pPr>
            <a:r>
              <a:rPr lang="en-IN" sz="1800" dirty="0"/>
              <a:t>-  Adding FF App into iOS App as a module</a:t>
            </a:r>
          </a:p>
        </p:txBody>
      </p:sp>
    </p:spTree>
    <p:extLst>
      <p:ext uri="{BB962C8B-B14F-4D97-AF65-F5344CB8AC3E}">
        <p14:creationId xmlns:p14="http://schemas.microsoft.com/office/powerpoint/2010/main" val="33871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1468</TotalTime>
  <Words>883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Cambria</vt:lpstr>
      <vt:lpstr>Times New Roman</vt:lpstr>
      <vt:lpstr>Office Theme</vt:lpstr>
      <vt:lpstr>Naukri FastForward Privilege  Report Generation App</vt:lpstr>
      <vt:lpstr>Project Details</vt:lpstr>
      <vt:lpstr>Outline</vt:lpstr>
      <vt:lpstr>Introduction</vt:lpstr>
      <vt:lpstr>Motivation </vt:lpstr>
      <vt:lpstr>Methodology </vt:lpstr>
      <vt:lpstr>Methodology</vt:lpstr>
      <vt:lpstr>Implementation</vt:lpstr>
      <vt:lpstr>Implementation</vt:lpstr>
      <vt:lpstr>Implementation</vt:lpstr>
      <vt:lpstr>Implementation</vt:lpstr>
      <vt:lpstr>Result and Analysis  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VARIOUS ALGORITHMS FOR FAKE NEWS DETECTION</dc:title>
  <dc:creator>Prithwiraj Samanta</dc:creator>
  <cp:lastModifiedBy>Prithwiraj Samanta</cp:lastModifiedBy>
  <cp:revision>187</cp:revision>
  <dcterms:created xsi:type="dcterms:W3CDTF">2021-12-12T14:02:17Z</dcterms:created>
  <dcterms:modified xsi:type="dcterms:W3CDTF">2022-04-14T12:46:32Z</dcterms:modified>
</cp:coreProperties>
</file>